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3"/>
  </p:notesMasterIdLst>
  <p:sldIdLst>
    <p:sldId id="3825" r:id="rId5"/>
    <p:sldId id="3826" r:id="rId6"/>
    <p:sldId id="3829" r:id="rId7"/>
    <p:sldId id="3830" r:id="rId8"/>
    <p:sldId id="3831" r:id="rId9"/>
    <p:sldId id="3832" r:id="rId10"/>
    <p:sldId id="3792" r:id="rId11"/>
    <p:sldId id="38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FREE TEST DATA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PPT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6A4CCF-8FCB-4945-8FD5-B4D2ED17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FREE TEST DATA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i="0" dirty="0"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amet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consectetur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adipiscing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elit</a:t>
            </a:r>
            <a:r>
              <a:rPr lang="en-US" i="0" dirty="0">
                <a:effectLst/>
                <a:latin typeface="Open Sans" panose="020B0606030504020204" pitchFamily="34" charset="0"/>
              </a:rPr>
              <a:t>. Donec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iaculis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elit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nec</a:t>
            </a:r>
            <a:r>
              <a:rPr lang="en-US" i="0" dirty="0">
                <a:effectLst/>
                <a:latin typeface="Open Sans" panose="020B0606030504020204" pitchFamily="34" charset="0"/>
              </a:rPr>
              <a:t> ante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eleifend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eget</a:t>
            </a:r>
            <a:r>
              <a:rPr lang="en-US" i="0" dirty="0">
                <a:effectLst/>
                <a:latin typeface="Open Sans" panose="020B0606030504020204" pitchFamily="34" charset="0"/>
              </a:rPr>
              <a:t> cursus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tortor</a:t>
            </a:r>
            <a:r>
              <a:rPr lang="en-US" i="0" dirty="0">
                <a:effectLst/>
                <a:latin typeface="Open Sans" panose="020B0606030504020204" pitchFamily="34" charset="0"/>
              </a:rPr>
              <a:t> auctor. Integer at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ultrices</a:t>
            </a:r>
            <a:r>
              <a:rPr lang="en-US" i="0" dirty="0">
                <a:effectLst/>
                <a:latin typeface="Open Sans" panose="020B0606030504020204" pitchFamily="34" charset="0"/>
              </a:rPr>
              <a:t> lorem,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eget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bibendum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turpis</a:t>
            </a:r>
            <a:r>
              <a:rPr lang="en-US" i="0" dirty="0">
                <a:effectLst/>
                <a:latin typeface="Open Sans" panose="020B0606030504020204" pitchFamily="34" charset="0"/>
              </a:rPr>
              <a:t>.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Praesent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lacus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sapien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ullamcorper</a:t>
            </a:r>
            <a:r>
              <a:rPr lang="en-US" dirty="0"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Block Arc 2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0"/>
            <a:ext cx="1706216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7338" y="6356350"/>
            <a:ext cx="3669352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0104" y="6356350"/>
            <a:ext cx="1573696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C7213-4D87-4654-8ABC-AFB9D4D1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TEST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17FF0-EFF9-4C33-A2E8-F1EC29306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fames ac ante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auctor, tempus et mi. Vestibulum ligula nisi,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convallis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Donec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dui.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Cras cursus,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magna. Vestibulum cursus ex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cursus. Cras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2928-1727-4ECA-A25A-4B11FF33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8488-792D-49FA-A605-61142142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EFC2E-425E-4DFB-AADF-81E966E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D92B8-BC4C-411A-A833-D0355A97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TEST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67D0F-53A6-4394-AE8B-B61844781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Vestibulum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eros.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dui sed,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porta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euismod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ligula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cursus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190BE-5146-48B3-A2C8-C3FE3B2A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1153-5E4E-46FF-9D00-768B8AAB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45F50-7777-47F3-8950-2001AA38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1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EF2B-5A9A-4F17-8EBF-80A97E2F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TEST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AE3FB-8BD0-4855-9A64-41B3978B8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sed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ac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ligula 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tempus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mi ipsum,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gravida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 vitae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lacinia,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auctor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47EB8-8A24-43AD-94FC-683B7C12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ADFA-D74C-4EC7-A202-A4971A76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DDD13-4874-435E-A054-04E574359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A5E6-DD52-4B2F-8D99-9E0BA3A5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TEST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0EC68-4A26-494F-9CFC-D6DE8BC56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cursus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sem.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lacinia, vel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dictum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mi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9814F-D94C-48A1-967A-086C8F50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2C6E-054D-45F2-BAB4-BC112A6C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D6300-5F0A-47BC-B6A4-890E4B73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Table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FTD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TEST DATA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FE03FD29-2ABD-4741-B4AC-4F72BFB14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56230"/>
              </p:ext>
            </p:extLst>
          </p:nvPr>
        </p:nvGraphicFramePr>
        <p:xfrm>
          <a:off x="838200" y="2408152"/>
          <a:ext cx="10515603" cy="313686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80311">
                  <a:extLst>
                    <a:ext uri="{9D8B030D-6E8A-4147-A177-3AD203B41FA5}">
                      <a16:colId xmlns:a16="http://schemas.microsoft.com/office/drawing/2014/main" val="1477709579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545702570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871754480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866959667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252636882"/>
                    </a:ext>
                  </a:extLst>
                </a:gridCol>
              </a:tblGrid>
              <a:tr h="627372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42584" marR="142584" marT="71292" marB="71292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Category 1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2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3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4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748401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1 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4.5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2.3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5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960907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3.2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5.1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4.4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3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47774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3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2.1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2.5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2.8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452785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4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4.5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47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5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Rectangle 113">
            <a:extLst>
              <a:ext uri="{FF2B5EF4-FFF2-40B4-BE49-F238E27FC236}">
                <a16:creationId xmlns:a16="http://schemas.microsoft.com/office/drawing/2014/main" id="{8ECBFEF8-9038-4E5E-A5F1-E4DC2303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Arc 115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8958979" y="36813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69" y="569429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64FBD-C429-4C64-BE24-DA806F97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9224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FTD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46C52-DFAB-4F2B-AD36-D23C2D2A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FREE TEST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7726E-CB03-4756-856F-4069BB33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3711" y="6356350"/>
            <a:ext cx="22601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2DBE7500-0D5B-43E2-BC3A-09886E633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687" y="228600"/>
            <a:ext cx="6961578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925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Shapes presentation</Template>
  <TotalTime>565</TotalTime>
  <Words>527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Open Sans</vt:lpstr>
      <vt:lpstr>Tw Cen MT</vt:lpstr>
      <vt:lpstr>ShapesVTI</vt:lpstr>
      <vt:lpstr>FREE TEST DATA</vt:lpstr>
      <vt:lpstr>FREE TEST DATA</vt:lpstr>
      <vt:lpstr>FREE TEST DATA</vt:lpstr>
      <vt:lpstr>FREE TEST DATA</vt:lpstr>
      <vt:lpstr>FREE TEST DATA</vt:lpstr>
      <vt:lpstr>FREE TEST DATA</vt:lpstr>
      <vt:lpstr>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TEST DATA</dc:title>
  <dc:creator>Hafiz Muhammad  Ahmad -0044</dc:creator>
  <cp:lastModifiedBy>Hafiz Muhammad  Ahmad -0044</cp:lastModifiedBy>
  <cp:revision>48</cp:revision>
  <dcterms:created xsi:type="dcterms:W3CDTF">2021-05-11T14:32:44Z</dcterms:created>
  <dcterms:modified xsi:type="dcterms:W3CDTF">2021-05-13T23:00:59Z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